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-4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9997" y="-53340"/>
            <a:ext cx="32490717" cy="4330731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5959" y="15146895"/>
            <a:ext cx="20645401" cy="10370559"/>
          </a:xfrm>
        </p:spPr>
        <p:txBody>
          <a:bodyPr anchor="b">
            <a:noAutofit/>
          </a:bodyPr>
          <a:lstStyle>
            <a:lvl1pPr algn="r">
              <a:defRPr sz="19133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959" y="25517445"/>
            <a:ext cx="20645401" cy="690970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4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21440317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52" y="28160416"/>
            <a:ext cx="22491406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7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01358" y="22880338"/>
            <a:ext cx="19203608" cy="240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66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160416"/>
            <a:ext cx="22491409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64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2170183"/>
            <a:ext cx="22491409" cy="16349596"/>
          </a:xfrm>
        </p:spPr>
        <p:txBody>
          <a:bodyPr anchor="b">
            <a:normAutofit/>
          </a:bodyPr>
          <a:lstStyle>
            <a:lvl1pPr algn="l">
              <a:defRPr sz="1559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1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01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2" y="3840057"/>
            <a:ext cx="22469264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accent1"/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8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1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178987" y="3840060"/>
            <a:ext cx="3468155" cy="330804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949" y="3840060"/>
            <a:ext cx="18407168" cy="330804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8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8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7013596"/>
            <a:ext cx="22491409" cy="11506192"/>
          </a:xfrm>
        </p:spPr>
        <p:txBody>
          <a:bodyPr anchor="b"/>
          <a:lstStyle>
            <a:lvl1pPr algn="l">
              <a:defRPr sz="14173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8"/>
            <a:ext cx="22491409" cy="5419923"/>
          </a:xfrm>
        </p:spPr>
        <p:txBody>
          <a:bodyPr anchor="t"/>
          <a:lstStyle>
            <a:lvl1pPr marL="0" indent="0" algn="l">
              <a:buNone/>
              <a:defRPr sz="708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5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83201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954" y="13610210"/>
            <a:ext cx="10941878" cy="24446169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09476" y="13610220"/>
            <a:ext cx="10941882" cy="24446175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4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949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00392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00392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840057"/>
            <a:ext cx="22491406" cy="83201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3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7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9440165"/>
            <a:ext cx="9886254" cy="8053448"/>
          </a:xfrm>
        </p:spPr>
        <p:txBody>
          <a:bodyPr anchor="b">
            <a:normAutofit/>
          </a:bodyPr>
          <a:lstStyle>
            <a:lvl1pPr>
              <a:defRPr sz="708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848" y="3243673"/>
            <a:ext cx="11997505" cy="3481271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17493610"/>
            <a:ext cx="9886254" cy="16280234"/>
          </a:xfrm>
        </p:spPr>
        <p:txBody>
          <a:bodyPr>
            <a:normAutofit/>
          </a:bodyPr>
          <a:lstStyle>
            <a:lvl1pPr marL="0" indent="0">
              <a:buNone/>
              <a:defRPr sz="4960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6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0240447"/>
            <a:ext cx="22491406" cy="3570056"/>
          </a:xfrm>
        </p:spPr>
        <p:txBody>
          <a:bodyPr anchor="b">
            <a:normAutofit/>
          </a:bodyPr>
          <a:lstStyle>
            <a:lvl1pPr algn="l">
              <a:defRPr sz="8504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9949" y="3840057"/>
            <a:ext cx="22491406" cy="24225353"/>
          </a:xfrm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33810503"/>
            <a:ext cx="22491406" cy="4245883"/>
          </a:xfrm>
        </p:spPr>
        <p:txBody>
          <a:bodyPr>
            <a:normAutofit/>
          </a:bodyPr>
          <a:lstStyle>
            <a:lvl1pPr marL="0" indent="0">
              <a:buNone/>
              <a:defRPr sz="4252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6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9999" y="-53340"/>
            <a:ext cx="32490721" cy="4330731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0220"/>
            <a:ext cx="22491406" cy="2444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52068" y="38056395"/>
            <a:ext cx="242403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7324-3298-49F6-8463-E73793BFB263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951" y="38056395"/>
            <a:ext cx="1638025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34964" y="38056395"/>
            <a:ext cx="18163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accent1"/>
                </a:solidFill>
              </a:defRPr>
            </a:lvl1pPr>
          </a:lstStyle>
          <a:p>
            <a:fld id="{D4C9F852-79A5-40AA-81BC-8747FD261A2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8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1619951" rtl="0" eaLnBrk="1" latinLnBrk="0" hangingPunct="1">
        <a:spcBef>
          <a:spcPct val="0"/>
        </a:spcBef>
        <a:buNone/>
        <a:defRPr sz="1275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14963" indent="-1214963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632420" indent="-1012469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049878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69829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289780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909731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529682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149633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769584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27451" y="3069771"/>
            <a:ext cx="26950222" cy="7580399"/>
          </a:xfrm>
        </p:spPr>
        <p:txBody>
          <a:bodyPr>
            <a:normAutofit fontScale="90000"/>
          </a:bodyPr>
          <a:lstStyle/>
          <a:p>
            <a:r>
              <a:rPr lang="es-MX" sz="1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PRIMEROS PASOS EN LOS MODELOS CONTEXTUALES EN UN CENTRO TERAPEUTICO DE JOVENES DENTRO DEL ESPECTRO AUTISTA.</a:t>
            </a:r>
            <a:r>
              <a:rPr lang="es-MX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Autor: Lic. Javier Brenlla  Mail:javobren@yahoo.com.ar</a:t>
            </a:r>
            <a:endParaRPr lang="en-US" sz="89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92369" y="11529113"/>
            <a:ext cx="11145449" cy="10547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844061" y="12465615"/>
            <a:ext cx="10480431" cy="906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>
                <a:solidFill>
                  <a:prstClr val="black"/>
                </a:solidFill>
              </a:rPr>
              <a:t>INTRODUCCION</a:t>
            </a:r>
          </a:p>
          <a:p>
            <a:pPr lvl="0"/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siguiente trabajo se observan las diferentes perspectivas teórico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practicas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el Centro terapéutico CETIP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 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desarrollando en el tratamiento de jóvenes dentro del TEA y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cómo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fue introduciendo una perspectiva contextual funcional desde el modelo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Terapia de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Aceptación y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Compromiso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tres ejes que conforman la estructura de 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MX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familia, los jóvenes concurrentes y el equipo terapéutico.</a:t>
            </a:r>
          </a:p>
        </p:txBody>
      </p:sp>
      <p:sp>
        <p:nvSpPr>
          <p:cNvPr id="11" name="Elipse 10"/>
          <p:cNvSpPr/>
          <p:nvPr/>
        </p:nvSpPr>
        <p:spPr>
          <a:xfrm>
            <a:off x="19784291" y="12063334"/>
            <a:ext cx="11720946" cy="7875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2111855" y="13217236"/>
            <a:ext cx="7065818" cy="5675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OBJETIVO</a:t>
            </a:r>
          </a:p>
          <a:p>
            <a:pPr algn="ctr"/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Brindar una descripción sobre los primeros pasos en el centro terapéutico CETIP, especializado en TEA, en modelos contextuales</a:t>
            </a:r>
          </a:p>
          <a:p>
            <a:pPr algn="ctr"/>
            <a:endParaRPr lang="en-U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-1710847"/>
            <a:ext cx="7772400" cy="77724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2437119" y="21421037"/>
            <a:ext cx="9559636" cy="34069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EJES DE INTERVENCION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s-MX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Equipo terapéutico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s-MX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s-MX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510" y="12063334"/>
            <a:ext cx="7481455" cy="86739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2708" y="21092722"/>
            <a:ext cx="7496642" cy="497662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437118" y="26591657"/>
            <a:ext cx="18482231" cy="127111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140" b="1" u="sng" dirty="0" smtClean="0"/>
              <a:t>CONCLUSION</a:t>
            </a:r>
            <a:r>
              <a:rPr lang="es-MX" sz="7200" b="1" dirty="0" smtClean="0"/>
              <a:t> </a:t>
            </a: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primeros pasos en las terapias contextuales nos dejan ideas importantes. En primer lugar el trabajo sobre la flexibilidad y la búsqueda constante de una mente de principiante como catalizador de nuevos conocimientos en el equipo terapéutico llevo a  nuevas conductas flexibles y amables en un estado de presencia pura con el paciente. Sin juicios ni pilotos automáticos que los desvíen del objetivo.</a:t>
            </a: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diferentes capacitaciones en conducta y en análisis funcional de la conducta llevo a reformular los tratamientos desde una mirada funcional y dejar la topografía como fuente de información.</a:t>
            </a: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ver a la familia desde una perspectiva amorosa, no solo como fuente de herramientas terapéuticas, también como escucha permanente portadora de valores.</a:t>
            </a:r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familia como cambio contextual funcional entre el centro terapéutico y el joven .</a:t>
            </a: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implementación del análisis funcional de la conducta nos permitió un gran avance en la conceptualización y elaboración de programación terapéutica basados en conducta.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44061" y="22744450"/>
            <a:ext cx="10793757" cy="2354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/>
              <a:t>Desarrollo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Desarrollar la intención en nuestro trabajo diario con presencia plena en el aquí y ahora junto al paciente</a:t>
            </a: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practicas de </a:t>
            </a:r>
            <a:r>
              <a:rPr lang="es-MX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el equipo terapéutico, se buscó desarrollar la flexibilidad del terapeuta, permitiendo un mayor nivel de apertura hacia los consultantes sin recurrir al piloto automático como seguridad terapéutica.  </a:t>
            </a:r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fueron realizando capacitaciones en conceptualización de casos  y análisis funcional de la conducta. </a:t>
            </a:r>
          </a:p>
          <a:p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Consultantes: Realizar intervenciones centradas en el análisis funcional de la conducta, en la conducta verbal, partiendo de la historia de </a:t>
            </a: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aprendizaje, migrando a una perspectiva contextual de los mismos</a:t>
            </a:r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planteó la necesidad de darle más espacio a las familias. Esto implicaba un replanteo de cómo utilizar ese espacio, sabiendo que </a:t>
            </a: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 no solamente estaba para recibir instrucciones terapéuticas o </a:t>
            </a:r>
            <a:r>
              <a:rPr lang="es-MX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psicoeducación</a:t>
            </a:r>
            <a:r>
              <a:rPr lang="es-MX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Estaban ahí para ser escuchadas y no juzgadas, para conectarnos desde su vulnerabilidad, para estar plenamente presente con </a:t>
            </a:r>
            <a:r>
              <a:rPr lang="es-MX" sz="440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r>
              <a:rPr lang="es-MX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4400" dirty="0"/>
          </a:p>
          <a:p>
            <a:r>
              <a:rPr lang="es-MX" sz="4400" dirty="0"/>
              <a:t> </a:t>
            </a:r>
          </a:p>
          <a:p>
            <a:endParaRPr lang="es-MX" sz="4400" dirty="0"/>
          </a:p>
          <a:p>
            <a:r>
              <a:rPr lang="es-MX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2222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1460</TotalTime>
  <Words>439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Wingdings</vt:lpstr>
      <vt:lpstr>Wingdings 3</vt:lpstr>
      <vt:lpstr>Faceta</vt:lpstr>
      <vt:lpstr>PRIMEROS PASOS EN LOS MODELOS CONTEXTUALES EN UN CENTRO TERAPEUTICO DE JOVENES DENTRO DEL ESPECTRO AUTISTA. Autor: Lic. Javier Brenlla  Mail:javobren@yahoo.com.ar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PASOS EN LOS MODELOS CONTEXTUALES EN UN CENTRO TERAPEUTICO DE JOVENES DENTRO DEL ESPECTRO AUTISTA.</dc:title>
  <dc:creator>Javier</dc:creator>
  <cp:lastModifiedBy>Javier</cp:lastModifiedBy>
  <cp:revision>42</cp:revision>
  <dcterms:created xsi:type="dcterms:W3CDTF">2021-06-01T14:55:48Z</dcterms:created>
  <dcterms:modified xsi:type="dcterms:W3CDTF">2021-06-03T22:01:02Z</dcterms:modified>
</cp:coreProperties>
</file>